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adoop" id="{5D5ACE35-62FE-45DB-863C-C1440E29FEE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HBase" id="{2521E2F7-783D-4BA0-9B0D-551CAD3E6EA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7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8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5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5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4E36A-4667-4415-841A-C59094E80AF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5D8C-3EDF-4688-A1AC-DA16BDB2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i="1" dirty="0" smtClean="0">
                <a:solidFill>
                  <a:srgbClr val="00B050"/>
                </a:solidFill>
              </a:rPr>
              <a:t>What </a:t>
            </a:r>
            <a:r>
              <a:rPr lang="en-US" sz="1800" b="1" i="1" dirty="0" smtClean="0">
                <a:solidFill>
                  <a:srgbClr val="00B050"/>
                </a:solidFill>
              </a:rPr>
              <a:t>are the different vendor specific distributions of Hadoop ?</a:t>
            </a:r>
            <a:endParaRPr lang="en-US" sz="18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40" y="1825625"/>
            <a:ext cx="79705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If </a:t>
            </a:r>
            <a:r>
              <a:rPr lang="en-US" sz="2000" b="1" i="1" dirty="0" smtClean="0">
                <a:solidFill>
                  <a:srgbClr val="00B050"/>
                </a:solidFill>
              </a:rPr>
              <a:t>you have an input file of 350 MB, how many input splits will be created by HDFS an what is the size of each input split?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09" y="1919791"/>
            <a:ext cx="954538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does rack awareness work in HDFS?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626" y="1825625"/>
            <a:ext cx="89347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can you restart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Namenode</a:t>
            </a:r>
            <a:r>
              <a:rPr lang="en-US" sz="2000" b="1" i="1" dirty="0" smtClean="0">
                <a:solidFill>
                  <a:srgbClr val="00B050"/>
                </a:solidFill>
              </a:rPr>
              <a:t> and all the daemons in Hadoop?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642" y="1825625"/>
            <a:ext cx="9234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Which </a:t>
            </a:r>
            <a:r>
              <a:rPr lang="en-US" sz="2000" b="1" i="1" dirty="0" smtClean="0">
                <a:solidFill>
                  <a:srgbClr val="00B050"/>
                </a:solidFill>
              </a:rPr>
              <a:t>command will help you find the status of blocks and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filesystem</a:t>
            </a:r>
            <a:r>
              <a:rPr lang="en-US" sz="2000" b="1" i="1" dirty="0" smtClean="0">
                <a:solidFill>
                  <a:srgbClr val="00B050"/>
                </a:solidFill>
              </a:rPr>
              <a:t> health?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493" y="2057923"/>
            <a:ext cx="886901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1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would happen if you store too many small files in a cluster on HDFS?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823"/>
            <a:ext cx="10515600" cy="36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to copy data from local system on to HDFS?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730" y="1891212"/>
            <a:ext cx="887853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When </a:t>
            </a:r>
            <a:r>
              <a:rPr lang="en-US" sz="2000" b="1" i="1" dirty="0" smtClean="0">
                <a:solidFill>
                  <a:srgbClr val="00B050"/>
                </a:solidFill>
              </a:rPr>
              <a:t>do you use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dfsadmin</a:t>
            </a:r>
            <a:r>
              <a:rPr lang="en-US" sz="2000" b="1" i="1" dirty="0" smtClean="0">
                <a:solidFill>
                  <a:srgbClr val="00B050"/>
                </a:solidFill>
              </a:rPr>
              <a:t> –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refreshNodes</a:t>
            </a:r>
            <a:r>
              <a:rPr lang="en-US" sz="2000" b="1" i="1" dirty="0" smtClean="0">
                <a:solidFill>
                  <a:srgbClr val="00B050"/>
                </a:solidFill>
              </a:rPr>
              <a:t> and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rmadmin</a:t>
            </a:r>
            <a:r>
              <a:rPr lang="en-US" sz="2000" b="1" i="1" dirty="0" smtClean="0">
                <a:solidFill>
                  <a:srgbClr val="00B050"/>
                </a:solidFill>
              </a:rPr>
              <a:t> –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refreshNodes</a:t>
            </a:r>
            <a:r>
              <a:rPr lang="en-US" sz="2000" b="1" i="1" dirty="0" smtClean="0">
                <a:solidFill>
                  <a:srgbClr val="00B050"/>
                </a:solidFill>
              </a:rPr>
              <a:t> command?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016" y="1825625"/>
            <a:ext cx="84339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Is </a:t>
            </a:r>
            <a:r>
              <a:rPr lang="en-US" sz="2000" b="1" i="1" dirty="0" smtClean="0">
                <a:solidFill>
                  <a:srgbClr val="00B050"/>
                </a:solidFill>
              </a:rPr>
              <a:t>there anyway to change replication of files on HDFS after they are already written to HDFS?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80" y="1825625"/>
            <a:ext cx="9634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Who </a:t>
            </a:r>
            <a:r>
              <a:rPr lang="en-US" sz="2000" b="1" i="1" dirty="0" smtClean="0">
                <a:solidFill>
                  <a:srgbClr val="00B050"/>
                </a:solidFill>
              </a:rPr>
              <a:t>takes care of replication consistency in a Hadoop cluster and What do you mean by under/over replicated blocks?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56" y="1825625"/>
            <a:ext cx="8096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6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is distributed cache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>
                <a:solidFill>
                  <a:srgbClr val="00B050"/>
                </a:solidFill>
              </a:rPr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818" y="1825625"/>
            <a:ext cx="7524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different Hadoop configuration files 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010" y="1825625"/>
            <a:ext cx="8993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role do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RecordReader</a:t>
            </a:r>
            <a:r>
              <a:rPr lang="en-US" sz="2000" b="1" i="1" dirty="0" smtClean="0">
                <a:solidFill>
                  <a:srgbClr val="00B050"/>
                </a:solidFill>
              </a:rPr>
              <a:t>, Combiner and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Partitioner</a:t>
            </a:r>
            <a:r>
              <a:rPr lang="en-US" sz="2000" b="1" i="1" dirty="0" smtClean="0">
                <a:solidFill>
                  <a:srgbClr val="00B050"/>
                </a:solidFill>
              </a:rPr>
              <a:t> play in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operation?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495" y="1825625"/>
            <a:ext cx="9431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Why </a:t>
            </a:r>
            <a:r>
              <a:rPr lang="en-US" sz="2000" b="1" i="1" dirty="0" smtClean="0">
                <a:solidFill>
                  <a:srgbClr val="00B050"/>
                </a:solidFill>
              </a:rPr>
              <a:t>is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slower in processing data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comparision</a:t>
            </a:r>
            <a:r>
              <a:rPr lang="en-US" sz="2000" b="1" i="1" dirty="0" smtClean="0">
                <a:solidFill>
                  <a:srgbClr val="00B050"/>
                </a:solidFill>
              </a:rPr>
              <a:t> to other processing framework?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230" y="1825625"/>
            <a:ext cx="10013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For </a:t>
            </a:r>
            <a:r>
              <a:rPr lang="en-US" sz="2000" b="1" i="1" dirty="0" smtClean="0">
                <a:solidFill>
                  <a:srgbClr val="00B050"/>
                </a:solidFill>
              </a:rPr>
              <a:t>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job, is it possible to change the number if mappers to be created?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257" y="1919791"/>
            <a:ext cx="777348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1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Name </a:t>
            </a:r>
            <a:r>
              <a:rPr lang="en-US" sz="2000" b="1" i="1" dirty="0" smtClean="0">
                <a:solidFill>
                  <a:srgbClr val="00B050"/>
                </a:solidFill>
              </a:rPr>
              <a:t>some Hadoop specific data types that are used in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program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2263"/>
            <a:ext cx="10515600" cy="40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7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is speculative execution in Hadoop?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544" y="1825625"/>
            <a:ext cx="7936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is identity mapper different from chain mapper?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3932"/>
            <a:ext cx="10515600" cy="40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major configuration parameters required in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program?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321" y="1825625"/>
            <a:ext cx="7335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do you mean by map-side join and reduce-side join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334" y="1838817"/>
            <a:ext cx="1043133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3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is the rule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OutputCommitter</a:t>
            </a:r>
            <a:r>
              <a:rPr lang="en-US" sz="2000" b="1" i="1" dirty="0" smtClean="0">
                <a:solidFill>
                  <a:srgbClr val="00B050"/>
                </a:solidFill>
              </a:rPr>
              <a:t> class in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smtClean="0">
                <a:solidFill>
                  <a:srgbClr val="00B050"/>
                </a:solidFill>
              </a:rPr>
              <a:t>job?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326" y="1825625"/>
            <a:ext cx="7947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0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Explain </a:t>
            </a:r>
            <a:r>
              <a:rPr lang="en-US" sz="2000" b="1" i="1" dirty="0" smtClean="0">
                <a:solidFill>
                  <a:srgbClr val="00B050"/>
                </a:solidFill>
              </a:rPr>
              <a:t>the process of spilling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678" y="2324660"/>
            <a:ext cx="8554644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1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3 modes in Which Hadoop can run 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594" y="1825625"/>
            <a:ext cx="8144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2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can you set the mappers and reducers for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job?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915028"/>
            <a:ext cx="818311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happens when a node running a map task fails before sending the output to the reducer?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468" y="2034107"/>
            <a:ext cx="762106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4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Can </a:t>
            </a:r>
            <a:r>
              <a:rPr lang="en-US" sz="2000" b="1" i="1" dirty="0" smtClean="0">
                <a:solidFill>
                  <a:srgbClr val="00B050"/>
                </a:solidFill>
              </a:rPr>
              <a:t>we write the output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in different formats?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399" y="1825625"/>
            <a:ext cx="101112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9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benefits did YARN bring in Hadoop 2.0 and how did it solve the issues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V1?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307" y="1825625"/>
            <a:ext cx="59313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benefits did YARN bring in Hadoop 2.0 and how did it solve the issues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V1?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497"/>
            <a:ext cx="10515600" cy="41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A-Explain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how YARN allocates resources to an application with the help of its architecture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734" y="1825625"/>
            <a:ext cx="9728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7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B-Explain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how YARN allocates resources to an application with the help of its architecture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919" y="1825625"/>
            <a:ext cx="9460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8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C-Explain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how YARN allocates resources to an application with the help of its architecture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714" y="1825625"/>
            <a:ext cx="8694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D-Explain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how YARN allocates resources to an application with the help of its architecture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796" y="1825625"/>
            <a:ext cx="941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1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Which </a:t>
            </a:r>
            <a:r>
              <a:rPr lang="en-US" sz="2000" b="1" i="1" dirty="0" smtClean="0">
                <a:solidFill>
                  <a:srgbClr val="00B050"/>
                </a:solidFill>
              </a:rPr>
              <a:t>of the following has occupied the place of job Tracker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MapReduce</a:t>
            </a:r>
            <a:r>
              <a:rPr lang="en-US" sz="2000" b="1" i="1" dirty="0" smtClean="0">
                <a:solidFill>
                  <a:srgbClr val="00B050"/>
                </a:solidFill>
              </a:rPr>
              <a:t> V1?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754" y="1825625"/>
            <a:ext cx="5380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differences between regular file system and HDFS 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1188"/>
            <a:ext cx="10515600" cy="39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Write </a:t>
            </a:r>
            <a:r>
              <a:rPr lang="en-US" sz="2000" b="1" i="1" dirty="0" smtClean="0">
                <a:solidFill>
                  <a:srgbClr val="00B050"/>
                </a:solidFill>
              </a:rPr>
              <a:t>the YARN command to check the status of an application and kill an application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951" y="1825625"/>
            <a:ext cx="66040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Can </a:t>
            </a:r>
            <a:r>
              <a:rPr lang="en-US" sz="2000" b="1" i="1" dirty="0" smtClean="0">
                <a:solidFill>
                  <a:srgbClr val="00B050"/>
                </a:solidFill>
              </a:rPr>
              <a:t>we have more than 1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resourceManager</a:t>
            </a:r>
            <a:r>
              <a:rPr lang="en-US" sz="2000" b="1" i="1" dirty="0" smtClean="0">
                <a:solidFill>
                  <a:srgbClr val="00B050"/>
                </a:solidFill>
              </a:rPr>
              <a:t> in a YARN based cluster?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41" y="2177002"/>
            <a:ext cx="890711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are the different schedulers available in YARN?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19" y="1943607"/>
            <a:ext cx="921196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0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happens if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ResourceManager</a:t>
            </a:r>
            <a:r>
              <a:rPr lang="en-US" sz="2000" b="1" i="1" dirty="0" smtClean="0">
                <a:solidFill>
                  <a:srgbClr val="00B050"/>
                </a:solidFill>
              </a:rPr>
              <a:t> fails while executing an application in a high availability cluster?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836" y="2196054"/>
            <a:ext cx="844032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44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In </a:t>
            </a:r>
            <a:r>
              <a:rPr lang="en-US" sz="2000" b="1" i="1" dirty="0" smtClean="0">
                <a:solidFill>
                  <a:srgbClr val="00B050"/>
                </a:solidFill>
              </a:rPr>
              <a:t>a cluster of 10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datanodes</a:t>
            </a:r>
            <a:r>
              <a:rPr lang="en-US" sz="2000" b="1" i="1" dirty="0" smtClean="0">
                <a:solidFill>
                  <a:srgbClr val="00B050"/>
                </a:solidFill>
              </a:rPr>
              <a:t>, each having 16GB RAM and 10 cores, What would be the total processing capacity of the cluster?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51" y="1876922"/>
            <a:ext cx="984069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0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happens if requested memory or CPU cores goes beyond the size of container allocation?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072" y="1976949"/>
            <a:ext cx="989785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A-What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key components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775" y="1825625"/>
            <a:ext cx="9308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1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B-What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key components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240" y="1825625"/>
            <a:ext cx="99875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C-What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key components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508" y="1825625"/>
            <a:ext cx="10260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6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Explain What are row key and column families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618" y="1825625"/>
            <a:ext cx="9346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1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Why </a:t>
            </a:r>
            <a:r>
              <a:rPr lang="en-US" sz="2000" b="1" i="1" dirty="0" smtClean="0">
                <a:solidFill>
                  <a:srgbClr val="00B050"/>
                </a:solidFill>
              </a:rPr>
              <a:t>is HDFS fault tolerant 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03" y="1825625"/>
            <a:ext cx="98777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Why </a:t>
            </a:r>
            <a:r>
              <a:rPr lang="en-US" sz="2000" b="1" i="1" dirty="0" smtClean="0">
                <a:solidFill>
                  <a:srgbClr val="00B050"/>
                </a:solidFill>
              </a:rPr>
              <a:t>do we need to disable a table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 and How do you do it?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425"/>
            <a:ext cx="10515600" cy="4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19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Write </a:t>
            </a:r>
            <a:r>
              <a:rPr lang="en-US" sz="2000" b="1" i="1" dirty="0" smtClean="0">
                <a:solidFill>
                  <a:srgbClr val="00B050"/>
                </a:solidFill>
              </a:rPr>
              <a:t>the code to open a connection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.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177" y="2257975"/>
            <a:ext cx="9821646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2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does replication mean in terms of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293" y="1825625"/>
            <a:ext cx="78134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8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Can we do an import/export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 table?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311"/>
            <a:ext cx="10515600" cy="40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do you mean by compaction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881" y="1825625"/>
            <a:ext cx="9222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4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does bloom filter work?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767"/>
            <a:ext cx="10515600" cy="39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Does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 have any concept on namespace.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50" y="1886449"/>
            <a:ext cx="1038369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8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How </a:t>
            </a:r>
            <a:r>
              <a:rPr lang="en-US" sz="2000" b="1" i="1" dirty="0" smtClean="0">
                <a:solidFill>
                  <a:srgbClr val="00B050"/>
                </a:solidFill>
              </a:rPr>
              <a:t>does write ahead log (WAL) help when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regionServer</a:t>
            </a:r>
            <a:r>
              <a:rPr lang="en-US" sz="2000" b="1" i="1" dirty="0" smtClean="0">
                <a:solidFill>
                  <a:srgbClr val="00B050"/>
                </a:solidFill>
              </a:rPr>
              <a:t> crashes?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5309"/>
            <a:ext cx="10515600" cy="36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96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Write </a:t>
            </a:r>
            <a:r>
              <a:rPr lang="en-US" sz="2000" b="1" i="1" dirty="0" smtClean="0">
                <a:solidFill>
                  <a:srgbClr val="00B050"/>
                </a:solidFill>
              </a:rPr>
              <a:t>the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 command to list the contents and update the column families of a table.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244" y="1825625"/>
            <a:ext cx="59875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0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catalog tables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20" y="1991238"/>
            <a:ext cx="812595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A-Explain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the architecture of HDFS.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09" y="1825625"/>
            <a:ext cx="102191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5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is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Hotspotting</a:t>
            </a:r>
            <a:r>
              <a:rPr lang="en-US" sz="2000" b="1" i="1" dirty="0" smtClean="0">
                <a:solidFill>
                  <a:srgbClr val="00B050"/>
                </a:solidFill>
              </a:rPr>
              <a:t> in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Hbase</a:t>
            </a:r>
            <a:r>
              <a:rPr lang="en-US" sz="2000" b="1" i="1" dirty="0" smtClean="0">
                <a:solidFill>
                  <a:srgbClr val="00B050"/>
                </a:solidFill>
              </a:rPr>
              <a:t> and How to avoid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Hotspotting</a:t>
            </a:r>
            <a:r>
              <a:rPr lang="en-US" sz="2000" b="1" i="1" dirty="0" smtClean="0">
                <a:solidFill>
                  <a:srgbClr val="00B050"/>
                </a:solidFill>
              </a:rPr>
              <a:t>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913" y="1825625"/>
            <a:ext cx="7348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B-Explain </a:t>
            </a:r>
            <a:r>
              <a:rPr lang="en-US" sz="2000" b="1" i="1" dirty="0" smtClean="0">
                <a:solidFill>
                  <a:srgbClr val="00B050"/>
                </a:solidFill>
              </a:rPr>
              <a:t>the architecture of HDFS.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742" y="1825625"/>
            <a:ext cx="88025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2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are the 2 types of metadata a </a:t>
            </a:r>
            <a:r>
              <a:rPr lang="en-US" sz="2000" b="1" i="1" dirty="0" err="1" smtClean="0">
                <a:solidFill>
                  <a:srgbClr val="00B050"/>
                </a:solidFill>
              </a:rPr>
              <a:t>Namenode</a:t>
            </a:r>
            <a:r>
              <a:rPr lang="en-US" sz="2000" b="1" i="1" dirty="0" smtClean="0">
                <a:solidFill>
                  <a:srgbClr val="00B050"/>
                </a:solidFill>
              </a:rPr>
              <a:t> server holds?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441" y="1825625"/>
            <a:ext cx="8847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What </a:t>
            </a:r>
            <a:r>
              <a:rPr lang="en-US" sz="2000" b="1" i="1" dirty="0" smtClean="0">
                <a:solidFill>
                  <a:srgbClr val="00B050"/>
                </a:solidFill>
              </a:rPr>
              <a:t>is difference between federation and high availability?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70" y="1825625"/>
            <a:ext cx="105090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744</Words>
  <Application>Microsoft Office PowerPoint</Application>
  <PresentationFormat>Widescreen</PresentationFormat>
  <Paragraphs>60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What are the different vendor specific distributions of Hadoop ?</vt:lpstr>
      <vt:lpstr>What are the different Hadoop configuration files ?</vt:lpstr>
      <vt:lpstr>What are the 3 modes in Which Hadoop can run ?</vt:lpstr>
      <vt:lpstr>What are the differences between regular file system and HDFS ?</vt:lpstr>
      <vt:lpstr>Why is HDFS fault tolerant ?</vt:lpstr>
      <vt:lpstr>A-Explain the architecture of HDFS.</vt:lpstr>
      <vt:lpstr>B-Explain the architecture of HDFS.</vt:lpstr>
      <vt:lpstr>What are the 2 types of metadata a Namenode server holds?</vt:lpstr>
      <vt:lpstr>What is difference between federation and high availability?</vt:lpstr>
      <vt:lpstr>If you have an input file of 350 MB, how many input splits will be created by HDFS an what is the size of each input split?</vt:lpstr>
      <vt:lpstr>How does rack awareness work in HDFS?</vt:lpstr>
      <vt:lpstr>How can you restart Namenode and all the daemons in Hadoop?</vt:lpstr>
      <vt:lpstr>Which command will help you find the status of blocks and filesystem health?</vt:lpstr>
      <vt:lpstr>What would happen if you store too many small files in a cluster on HDFS?</vt:lpstr>
      <vt:lpstr>How to copy data from local system on to HDFS?</vt:lpstr>
      <vt:lpstr>When do you use dfsadmin –refreshNodes and rmadmin –refreshNodes command?</vt:lpstr>
      <vt:lpstr>Is there anyway to change replication of files on HDFS after they are already written to HDFS?</vt:lpstr>
      <vt:lpstr>Who takes care of replication consistency in a Hadoop cluster and What do you mean by under/over replicated blocks?</vt:lpstr>
      <vt:lpstr>What is distributed cache in MapReduce?</vt:lpstr>
      <vt:lpstr>What role do RecordReader, Combiner and Partitioner play in a MapReduce operation?</vt:lpstr>
      <vt:lpstr>Why is MapReduce slower in processing data in comparision to other processing framework?</vt:lpstr>
      <vt:lpstr>For a MapReduce job, is it possible to change the number if mappers to be created?</vt:lpstr>
      <vt:lpstr>Name some Hadoop specific data types that are used in a MapReduce program</vt:lpstr>
      <vt:lpstr>What is speculative execution in Hadoop?</vt:lpstr>
      <vt:lpstr>How is identity mapper different from chain mapper?</vt:lpstr>
      <vt:lpstr>What are the major configuration parameters required in a MapReduce program?</vt:lpstr>
      <vt:lpstr>What do you mean by map-side join and reduce-side join in MapReduce?</vt:lpstr>
      <vt:lpstr>What is the rule of OutputCommitter class in a MapReduce job?</vt:lpstr>
      <vt:lpstr>Explain the process of spilling in MapReduce</vt:lpstr>
      <vt:lpstr>How can you set the mappers and reducers for a MapReduce job?</vt:lpstr>
      <vt:lpstr>What happens when a node running a map task fails before sending the output to the reducer?</vt:lpstr>
      <vt:lpstr>Can we write the output of MapReduce in different formats?</vt:lpstr>
      <vt:lpstr>What benefits did YARN bring in Hadoop 2.0 and how did it solve the issues of MapReduce V1?</vt:lpstr>
      <vt:lpstr>What benefits did YARN bring in Hadoop 2.0 and how did it solve the issues of MapReduce V1?</vt:lpstr>
      <vt:lpstr>A-Explain how YARN allocates resources to an application with the help of its architecture</vt:lpstr>
      <vt:lpstr>B-Explain how YARN allocates resources to an application with the help of its architecture</vt:lpstr>
      <vt:lpstr>C-Explain how YARN allocates resources to an application with the help of its architecture</vt:lpstr>
      <vt:lpstr>D-Explain how YARN allocates resources to an application with the help of its architecture</vt:lpstr>
      <vt:lpstr>Which of the following has occupied the place of job Tracker of MapReduce V1?</vt:lpstr>
      <vt:lpstr>Write the YARN command to check the status of an application and kill an application</vt:lpstr>
      <vt:lpstr>Can we have more than 1 resourceManager in a YARN based cluster?</vt:lpstr>
      <vt:lpstr>What are the different schedulers available in YARN?</vt:lpstr>
      <vt:lpstr>What happens if a ResourceManager fails while executing an application in a high availability cluster?</vt:lpstr>
      <vt:lpstr>In a cluster of 10 datanodes, each having 16GB RAM and 10 cores, What would be the total processing capacity of the cluster?</vt:lpstr>
      <vt:lpstr>What happens if requested memory or CPU cores goes beyond the size of container allocation?</vt:lpstr>
      <vt:lpstr>A-What are the key components of Hbase?</vt:lpstr>
      <vt:lpstr>B-What are the key components of Hbase?</vt:lpstr>
      <vt:lpstr>C-What are the key components of Hbase?</vt:lpstr>
      <vt:lpstr>Explain What are row key and column families in Hbase?</vt:lpstr>
      <vt:lpstr>Why do we need to disable a table in Hbase and How do you do it?</vt:lpstr>
      <vt:lpstr>Write the code to open a connection in Hbase.</vt:lpstr>
      <vt:lpstr>What does replication mean in terms of Hbase?</vt:lpstr>
      <vt:lpstr>Can we do an import/export in Hbase table?</vt:lpstr>
      <vt:lpstr>What do you mean by compaction in Hbase?</vt:lpstr>
      <vt:lpstr>How does bloom filter work?</vt:lpstr>
      <vt:lpstr>Does Hbase have any concept on namespace.</vt:lpstr>
      <vt:lpstr>How does write ahead log (WAL) help when a regionServer crashes?</vt:lpstr>
      <vt:lpstr>Write the Hbase command to list the contents and update the column families of a table.</vt:lpstr>
      <vt:lpstr>What are catalog tables in Hbase?</vt:lpstr>
      <vt:lpstr>What is Hotspotting in Hbase and How to avoid Hotspotting?</vt:lpstr>
    </vt:vector>
  </TitlesOfParts>
  <Company>CMC Global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What are the different vendor specific distributions of Hadoop ?</dc:title>
  <dc:creator>Bùi Tiến Đôn - CMC Global DU12</dc:creator>
  <cp:lastModifiedBy>Bùi Tiến Đôn - CMC Global DU12</cp:lastModifiedBy>
  <cp:revision>22</cp:revision>
  <dcterms:created xsi:type="dcterms:W3CDTF">2019-12-18T07:17:38Z</dcterms:created>
  <dcterms:modified xsi:type="dcterms:W3CDTF">2019-12-18T09:05:44Z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D:\CMC\Tech Skills\Big Data\Hadoop in mind.pptx</vt:lpwstr>
  </property>
</Properties>
</file>